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80CC-6C20-4312-8983-2EAC5F05220F}" type="datetimeFigureOut">
              <a:rPr lang="es-ES" smtClean="0"/>
              <a:t>08/04/2012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C286-9EDB-4754-AF7D-318F8E2B00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0741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80CC-6C20-4312-8983-2EAC5F05220F}" type="datetimeFigureOut">
              <a:rPr lang="es-ES" smtClean="0"/>
              <a:t>08/04/2012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C286-9EDB-4754-AF7D-318F8E2B00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1544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80CC-6C20-4312-8983-2EAC5F05220F}" type="datetimeFigureOut">
              <a:rPr lang="es-ES" smtClean="0"/>
              <a:t>08/04/2012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C286-9EDB-4754-AF7D-318F8E2B00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6458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80CC-6C20-4312-8983-2EAC5F05220F}" type="datetimeFigureOut">
              <a:rPr lang="es-ES" smtClean="0"/>
              <a:t>08/04/2012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C286-9EDB-4754-AF7D-318F8E2B00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5079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80CC-6C20-4312-8983-2EAC5F05220F}" type="datetimeFigureOut">
              <a:rPr lang="es-ES" smtClean="0"/>
              <a:t>08/04/2012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C286-9EDB-4754-AF7D-318F8E2B00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6221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80CC-6C20-4312-8983-2EAC5F05220F}" type="datetimeFigureOut">
              <a:rPr lang="es-ES" smtClean="0"/>
              <a:t>08/04/2012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C286-9EDB-4754-AF7D-318F8E2B00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7446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80CC-6C20-4312-8983-2EAC5F05220F}" type="datetimeFigureOut">
              <a:rPr lang="es-ES" smtClean="0"/>
              <a:t>08/04/2012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C286-9EDB-4754-AF7D-318F8E2B00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773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80CC-6C20-4312-8983-2EAC5F05220F}" type="datetimeFigureOut">
              <a:rPr lang="es-ES" smtClean="0"/>
              <a:t>08/04/2012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C286-9EDB-4754-AF7D-318F8E2B00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3189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80CC-6C20-4312-8983-2EAC5F05220F}" type="datetimeFigureOut">
              <a:rPr lang="es-ES" smtClean="0"/>
              <a:t>08/04/2012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C286-9EDB-4754-AF7D-318F8E2B00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8595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80CC-6C20-4312-8983-2EAC5F05220F}" type="datetimeFigureOut">
              <a:rPr lang="es-ES" smtClean="0"/>
              <a:t>08/04/2012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C286-9EDB-4754-AF7D-318F8E2B00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4611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80CC-6C20-4312-8983-2EAC5F05220F}" type="datetimeFigureOut">
              <a:rPr lang="es-ES" smtClean="0"/>
              <a:t>08/04/2012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C286-9EDB-4754-AF7D-318F8E2B00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2047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680CC-6C20-4312-8983-2EAC5F05220F}" type="datetimeFigureOut">
              <a:rPr lang="es-ES" smtClean="0"/>
              <a:t>08/04/2012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8C286-9EDB-4754-AF7D-318F8E2B009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208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TDmbBr_tL1bfp4pqerM7wraEzile4q8o8ktlY_HTBoYL6svcU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62" y="163939"/>
            <a:ext cx="2276475" cy="20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data:image/jpeg;base64,/9j/4AAQSkZJRgABAQAAAQABAAD/2wCEAAkGBhQSERUUExQVFRUVGRsaFhgYGBgcHhwcGhsaHxgaGhgfHCYgHBojHB0dHy8gJCcpLCwsGB8xNTAqNSYrLCkBCQoKDgwOGg8PGiwkHyQsLCwsKiwsLCwsLCwsLywsLC8sLCwsLCwsLCwsLCwsLCwsLCwsLCwsLCwsLCwsLCwsLP/AABEIAOEA4AMBIgACEQEDEQH/xAAcAAACAgMBAQAAAAAAAAAAAAAFBgQHAAIDAQj/xABMEAACAQIDBQQGBgUICgIDAAABAhEAAwQSIQUGMUFREyJhcQcygZGhsRQjQlLB0RVy0uHwM2KCkqKys/EWJCU1U2Nzg5PCVHQIQ0T/xAAZAQADAQEBAAAAAAAAAAAAAAACAwQBAAX/xAAnEQACAgICAgMAAgIDAAAAAAAAAQIRAyESMQRBEyJRMmFxgQWRwf/aAAwDAQACEQMRAD8AuDFbRbtltIs6ZnYgwByUH7xrtdxmRSWkACSdCPhUnLrNRsfgFvIUcSp41jVs0SMbvdiS7FGyLPdXKhgctSONcRvZiv8Aif2E/Zord3HQs+R2TKRAnT1QdQfE0Ns7r32WVysJI10OnlR8fw1SRzfe7Ff8T+wn7NRm30xc/wAr/Yt/s1te2TdWZtPoYJXva1FTZ+Yxz6EEH3GhcWgk4sm4PfHFNcVTd0J17ifs0XG2MbdvOlkEqoEsVQLMTAYjU68AD5ihVnYDW7tosIzE6c9BzHLjTH/pGttRatLmcSGJmAfxqe28lf0bKkiBe3mxVoxeVk8Sqj3GMp94rc713HHcdQfIfIj5VwxDPcM3GLHpyHkOVRL2xVbll8vy4e+tcGtqX/oKd9oaNgbde43Z3QM32WGkxxBHWlb0o+ka5gmXD4aBeZczuQDkUkhQAdMxgnXgI01077v4O4mKtd7MkmQf1T/GkUh+mPCM202IiOyt8Z/neFEpOvsdxt6Aw9Iu0YJ+l3eH83qP5tQcZ6TdoggfTLw8sn7NDDYgEZlnTn+YqMcMrfygMcAwjQ9fEV0bs6vQcs+kzaZOmLukcjK/s8T+NWT6NN6sViEutevu+UhRMc9en8TS5svAYZrayEyiMwIWCRz150vYrehsHiHWyR2JaV0gEgAMZHUg03FJOXR2XG4otW7tW/grbu+KvX1LrGcCVDGIUqNY46jlyrtY2niSoZMRc7wkTlI19lV02/1zECCsWwpnXvFipAg/dAJPPlRDZe27iWE+puRkEOpJHDQkaVTauqJ6bQ2Y7f8Av4YjtYuA6iO7pJHjrpQrez0h37mFNzDNcsMRABKg9w5rjag/ZgDrNIO8+3u2uKQxAAyA5RyP2tfE9eHmKYdg3MHiMtvEXBbADAKZNtgxnuurK6zA0P7qS3ba9DeKUU12HNzd/MXduWbV52uHI124VhWhTCKRGU5iddB6o140ZF/aDXrjNeZbWceoyHKpOg1Ghg8ToDQSzs6zh77XLALK3dBBLd1TAA4GAxM6cvCpW2d6hZwl7KoL3j2CKdO+RJY+AWSfLxqZ5mpcRixXHkF9p7+szqcO31dsEvMSxXTUEZsskHlOvKkzaPpRxd1ytq6bangwAMHzjQTSzf2bdVS7Xe01AYdM3DnoJjlU/CbC7X6tCAcoI5e+fbWSm5dBLHWme3N/9oLI+lXZH6vv9Xn0px9HXpBvX7y2r9xmLaCY4jhAA/jTrVY4nBOlxrTg5pggCfIyORovuzhXtXgRIa24IBGoZeKkdOXkaZCLsXJ0i5No7ZuNiCltyFtiGiNWOp92g9j0X2PtJmOV9Z4H8DS9sfAFE7xl2OZyeOY6mfH8SaO4C13186onH8ERkwwZmtc3hW81rm1pYw4W27z8eI/uiuWCygRoDJ0rvbbvP5j+6ta4dQBEc6Iz2bIwAdmIABJJJgDQak0Hu754IGe2Qkc8pP8Aaj40t+lnFOmHt27ena3GzQYnKJ16jn7KQ9lbJvvpAI4jz5HWlZckYK2OxYpZOi2MZtG3fvWmturqFOqkETInWlntWbEui6DMZjnrUH0dyL95G0KcR0PA/KmDd7DBr7tpoTU2OXObf9DHHgqYbwOzIHCpD4AUSRlA018qj4vElY7vHhJ6eAqknciJgsHF1T4/gapn044ortEqOdpJ8u9VyYbFMbqSdCeAHgaov06PG1m/6Vr/ANq6KTOUvwRHvkDqZiuuDxRzd4AjmNYPuqOxB8KkbJw/aXUUnKhdQ7ngoLAST8fZTGqMXeh2xloWMN3Bc7RoUg8UkToR6wy8+U123b2LbXDXWxARiJAVspCgEhdOpPD3V6LFy9fGXuWZLZeeshQTzIEHzqJvjtxVZLSgkW4LQpPQwG8vnUzdrjH/AGW9K5HLerEaW7f2wpDQI9bh7lHxit9lYS4igredZ1AU6CfPT4e2u2C2Lf2k+a1biFkF5WYI0zZYnXgSOFFMLudjrSlWsFte7lZG0Pk3WidqKaYOPhKb5dC0uyL193VLeYg97KAASPVmTHHvHyrhg8N2OKVQqBm+rIdFJBLASQRoRxpr2Fu5tBrxuWcMxDahn+rXwOcnXyANS968Pfw72+3sa3YGdRmQP0z8teEwab8jj6sDjBt7I+8m2+zvrYVWypbgZBqSSAIC8OEx50sbd3jnF4ZXEpaJkMR6ziJPKeHuopitoNBBMaGSsT76ScFs972IWQSM/e8hqamhVW16N5XSi7G7b22UFplA79wroDwCkE8yATAFNdgr2tv6sJNtCAe9oygjvRGo/GkHaGFQXe6ZVeA4ieceA5V2wW0LtkM1tso0JlQdZie8OMfKtjicoqjXnUZuyzdqbvLcS40EG4AWOU6LbWGAYDQnSAY50n707sXrH+tG4Mlx9FB1hl0IIPSBxFebs754vOwu3wwiMr5ADOmkACOor3ezbLXrNkHRkKgqCTqhIEeY18iKNfWW+zpP5Ia6IdveLE2yQuIuj+m3j16H5r0p19H2+mIu4m3busLiuYkgSDBghhy04HrVbswDE+Gnv8x0B091N+4Qy4zCk8XdY8sjTx1+z1qnohRdpbvN5/gK8kzWPhJYnMw15ERwHIg1HKntsnaN6mbUIftR90H40K2E7NrR7z+Y/urXWya4nBuuY9opnXVOg8GHSgO0t9LOEsC5eYFmnIighmiOUkAa8Sa5/p0U26SNt/dlC9h8xMdkbjjzyMAPaYqtdmXbkZu3WyFYKSTp5aVvt70xPiEayLKpafRjJZoJ5HQD3Gh+AtWoYvcgFYgASTyHDr41D5W6PT8dOCpj/sbY8Ys4hWBRrbZo+0SRBPLgJnrNSUxYw+Hu3dPWUSQYEsASfIa0q7N3tfD9wBWSFWP6IJg8jrQbeLeS5fuBbYYWrRnIOb9WPMjkPzpfj/SLbD8vDPTfTLGwvpMw2bIEuHLILQFBPRQTPvg+FFMFvPYxVzKpZXAMK4iZiYIJB4VRnbtbt5xIM98TIbwZfxiiX6aIFu4hI4FTzEEcfEafGhl5GRS/omWCDjXsugWov2v1ifcp/OkT0w+jlsU/0uzLOqBbiASSqzDL1InUdOFO2yceL5w90faWT5kGfiDRTFTn0MaV6WOpLRKrifJzbDC8XBPQdBxJNT7GFUG2PVCnQad48maOcfupq3h9G2LGLvNhwzW3aVzuFJLSWXhqAQeQERxrzGbq/RrGYpdNwQWK2pQD7Wdtcsa6hqySl0wk1ejri8d2AV8sgxPeA0BE+PDpVrYDaVprKMl1FRlBUZ1WB01NVfs/YrY8JaR1Q6tLTEAaiBxP5VN2PuLh7uJKMpUIuaQTBJggFSeEcpHmKHAlwbG5b5Fj4baFt2ypeRyBJCurEDroZrMaxVSEIB5AqWX+qCD7vca02fsa1h1AtW7dvlKqFn28T7Sa8v4u3myl1B6SKS3bBSZ0wuPZY4CfWA4TzgwOfOBU44tHUq0QRBVoIPgZ0NAsXjbaD1sx6KQT+QoLjMWbnrQqjWJ+ZopyVUjYQb76OG9m4eGuScNd7J/uAZ7ZMRxkFfKSPAUGTcJ1wbItwNegkR3VJmSvtGkmmjBYhWAVYM6DvAfjXDbljEr3VRhbjVkkn2EAx7q6MJ1voZyj0mVFfRlDAowZQSwgyI4kjlB+fka5viCLUgQSB4caezsS5eYLmPZE8SCAT014sOOXwnlSJvXZNu6ByYfupvNulVCPjUd3YMzz62vvqdgr8Rl1A5aHhwMcqFpc5CtxcJ0nWscTkxuwOG7QAhZA4jlp48+POnndLD2mxeHKkLcDLEsRKorZlVQYJM5pP3TFU8l86LmJyzHt/efhVi+jG/2mLsBvWtvIPUZT+BrYtpGyjH0Wzt7EZLg7rMHYK8OywuUHMIPEdBxqam71skOGvAxEi9c4HWPW4VH2vj+zdtCTx0jmqjn7PfWrbdi2rHMGYxlJAj3T/Bp8LlFV/ZO1TbZ22lgEtWnuNdvwilj9a3ADnM6V85bz7cbEXi50A0UDgFHAD5+2rW9Ju8F04bsrYbI/8qwMwoiAdOZ+XjVN3rBYwup1PsAJPwFKm98T0fHxVjeQhzTHsbEjIWukgJqfEco89RS7a1FdlHj5jr0NJnHkqKIR9hR9ouz6QqkmFA6+Pu91NWywnZrETEnzOp+dJdtpM9AT8Kcth2reVGcmDbAAEniIOnnU+VfWhk23NL8NNq2Ldy22okCly0pFvJ90/h/lTFe2aFUmWjpOlDrloST1P4aVInSoCcfZaXovxmfDpPJ496z8yab8Rih22SdYFVp6LsVluJa5Fsw9it/Hso76Rt5EwNxXu27xW4oy3LYUgMp9UyRrwP8Aka9P/j2pWn60ed5C4scWU8x74qJiLQjNA0Mz4cx5VWC+mzDRBXEHyVQfi0VmB9NNl2ymxeRObEqxPsnT2V6Til7Jk2EdibEa1tW8UTJYtu8cYhhoq+Gs9BFN4wQsuXsogzDvwNT92DyI18OFB7W/2AeG7YIW++rLr0JiPjXXdvfXD4u7cs2271skLJ0uKPtoeY8OMQeFQNV0Pcr7Pdr9oRKu2UnvEet+rrOU/wACk/AYe5mM5vGfM8OfT3VZOIwesrx5g8COhFRrezVJkpr0J0Hu1NS/F9iuHkJRpgzC7Ps5FzHvNIAJAk88o5+WtdMLu/bQkkZydJfXiIMDgNKL4vZ6XEyXEV1+6QI9g5eyol5DbEg90cmPAD+d086vjKOOOiKbcnYs7Y3Ctyr2n7HL60yRpwK8wQY04eVHMBvGq3DauXEumJ7iOsZYB70sG9YcOHyVNu7y/TUe3hW/k2EseDxqQJBleHEQfLWouz8O4xQ4yRDkszDL9lhPAAxoBpMRQ/Pf+Q1h9ss17iX8O7KDJVoDcQwBjnxmqC2vs8X7vfJVQI05ST/Bq5P0fcCSt90IWctsLBkzOVhJ6TIHGkDbW691Wu3FvWyCTqVy6zwPIEnTzjrqnNPlTT2HiSVplUYq0VYgdSNPD8Klra7Mgk8eI8Y0rtisMbV0q0M3DSePOZ8a4XYLZR9gceppibkhbVM32Vh5J6/nVj+i7BkY20384/IxVf7PBIPKZHvHKrU9E+Ae5iA8dy3xPIQD8Z09/StZg7ba2sDfu2xYa7kIDerHeto0asORFQG2swjLglEcJNvSePM1B29vDbw+0sULndDLaMgEksLa6+7T2Vzsbw2rxPZuGjUjUH3Go8jlGTp6GRpo2xu0e2FwlQpjLlERI4joddPZXHYGwfo1q4q2rOa6rC47MzNBB7o7vdHgPaTQ0bRWzhjefRS0mNTBbkKAbe9KfcIwqsHkfWOFgDnCyZPidKRiU5SbX6U5ZKEVH+hDtGDUhrUjTiOHiOlQnxRZixgEkmBoNenhXZbvMGPD99ei0bjyxqmTcGhhp8BR7YOP7gVnyldVkxpJ+X40Cw16U5c/441ExzSvt/Cp3HnKgZZOL5IeMftLLbJ9aOB69NaA4LaHeIc+sZnofy/KuWF2rNlbbakDQ+XCoWTMwHtpTwNXFo55uVMtPcO1/rlg/wA4nw1RuB5g1am3vo/YP9L7M2Y7/awV8NDznhznhVUei9EXEWpzTJiZ+61TfTHi2bEW7TNFpLYuQTAzMzqSfEBQB+saLx1LFCXJexeWsklX4aO27IP8mPYmKitF2huwDooH/bxf5VWr4lNRpHDqT5CuS7Be4JRSR0H59af80vYHwp9F1DA7Byg5UyuNP5cyPKa3wOB2KGDW7RVlIKsFxIg8iDyPjVWboY5rDnD3RHaTknkw5Dz4efnTpZw9x2yIhJOsRAA6knl41qk2KcWnssX/AEkwkTm/sv8AlUdd7sCWy5zmOgHZ3RPl3aW8HsmIDXAx6Lw1P3jqefSp6WMNb1d1Uw2jFZ4axMnl15imf5MafoY8HtTC3XKIwLDiDmB+MTXbaO79i+mS6mZeYzMAfOCJ9tA0OGHqtbBGsi4OvEa+2pm9O3Ww+FS6o1ZkB16gk/KPbWyce4mJP2C727mysG8mzkZhMjtmB8dCRzrscds3+FvTrSjtnfXt0ysMvTTTiDxB8BQF9topl3JE8Fj4wfman5Nu0l/sd0qtlonenZ6yMxM8RkusfdlJrVtpbOeCRygHJdBAJGnDQEgaeFVftDelQQlm2Neeka+C8/fW9nB33b6259XHCY+AAEedMcopb2LVvoZruG3eLGbYLDj3cVp1mK7XNg7vgKTaWDwI+kH3wfnQPZ2zLKEm3be4Tx4kDwzGF+dPWz9k2Wwxd0EkEmYlYkAVknOPS/7Diovti43+jyNl7MArP2MTpTxupisG9gfQTb7IcQgiD/OB70nqdTVI70WFtG268Skg9ZLDX5Uwei3Zb2MUl1mOa6ChUE5QpEwRzIIBmjx3PdAT+p7v9asHaN/M65z2cgkCD2SaeWUTPVgKFYDZZEvZKs/AgEEQRI4HQ6c6Iekndqxe2lce9eyaIAqW1zfya+sxcSdNJHAgVtZwK4WxdtYRWN1RnBZlOckaeqIYCeAPER1o8sqjXCzscU5blQF3qsXEwdu0RDFuYnQTp04xSIcOwJBPieA+QqzdjWXxiLh75IOXMLrasbunIAAW4kQNdQeIpE29s98PiLlq6pVlPPmPssOoI1BqXxoSjDk+ijyWuVID3MNNRFkHjRC5eAqM1tT6oM+NPsnSJ2Gb6vzk1zvLwHhNTUwsWy3JQFHnxNRbi6+wfKl41yyBz1A1tJB/j21IF/LqOPLzNacv49tcrjcPL8TV/BXbJ+T9Dt6M9pMdpYZSzd5zpJ/4b8qcfShut9Kx9tiTCWkj+vcnT3VX/ovP+1cL+u3+G9XBvNd/18L0sofe9z8qn8vSVD/G3LYv2NiWMLbBKKfvEifnyoTjd4rAfKmWOZXl0JEer40zbQxC5SD0pH/Rq3L73OIRTI5nTQHwqDT0z0UnVogbzWvrLTroVuAgj4fGKe9p4/JYtIh9dBcuHqTwXyXhFV9hMecTdUZRlAkefifD4xTLb2uhi3cBdZhCnrAkgchBHnHCmRTUGkR5Jx52+jTEbWuk+uQPDTlHHyqBdvSZJkniTqT7edF9o7FCMR2i9dZHHhrwqEuyW45lPTvAgdannhyp/ZMfHLja+rRA7XnyHs91Pu+zt+hcKVmfqP8ADal3Bbv5mhnAC6sRrp08zqBThvfaA2VhwBoOy4nlkbnTsWGcYuTQjNlg2lZT9rHXB6wBjwr39MW37rJrry/GKNrgp1iuD7LB5Ut5KezErVo47ExKhbptkSoBE6gcZ0nT91MOzcbhjdW12nb3mMCdVB8QBlX4mlfB4EI19QIzWW+B/fRX0f7OsBrZLL2jzCgmZAJnw0r1vASlbr/Z5vmycUt/6HtsNHrP07o7o/aPv9labWx5yqg+1M8ekzE8aIrgVHAAfx8aHbatw1v+l8hVPlKMsTJvGyS+VFYbdxbQtlx37BZCeqyCp+Jq0918Mq3rcnvSNBy0PGq13xYXMSpUQSFDeJBgfCrI2JibaYmyjMFdmACzqdDy41Hhf1bPRyfyRH3t2tbTF317OWhQ5MGZS20jSR3J4GfqzQ/YG0rfbKLuHVrY7oKM+a3qQZGbvKD8GkcYqH6SMQV2hcI/mKDyzC2rL/7Lr9+tcRs/tbHaYXLJUZZB00AgjQjQR7OddmahFN2bDbZZo3Qw2bOEIPUO351C3n9HuFxyKt7OCnqOrAMBzEkGQehobgt9reFwdhcQ47VbarcPBQwAkZjofZND95PSQcP2T5GNm6JS7bysrdQHJAzD7vGpXnk1SG8f0gY70BYcoRbxV1T9nOqMJ5TAUkUv4f0Z2sP67m8w6jKv9UHX2mmhNu3rrK62MRisLe4XbLsHSI0a3lUKRzBJBHBjWu8uyXtobnbO9sHV0yHL/NcAdw6+NIyPJJa0OxcI/wAtiFvRYyAKIA6DlSqzSxpnx10HNznm2p9/L2UtYtMrR5n40/xYuMtgeRLktGt5+HlXEyWX3V6zTWou5SCOKkEeyvQb0RobvRjbP6Vwkgjvt/hvVu724tVxgGmY2l92a5H40tbl3g+Lw58Sf7DVA9M2MZNo2ypIPYJBH/Uu1BLL88bqizh8El7Om2mdhCnLJ1Y9OlL9zarWEeFOhggEFWLDQnSY0/Cpljady7a7y6xyqDhNmlnzAkHQ0qGN+ymWdJfUHbB2QwUuw0I4a8Jk6DWOVNWxsHcZ1MKFUzoOnD28674bZrHUsfEflRvZeE7MacDrr51VixtySIMkqTYL3uwjsC6rOVZIHGOoHOOlBdy8K18POiKZzHUCeQ8eftp8usvE8qAbV2kqpktZVGuiiNTxOlehkxuct9EcJqC12ebZ2qEAs2TH3jz8TTdtfDA7Lw6vIAW148LZ4/nVcbNwue5J4A69Seh8qs3bWHRtnWA5GUC0ZJA4KSDPKo/KkmnBeh+CO+T9iXhcCpDZGBC68ungTWjYU9BUh9tYOyrBb1lREEAgnh0XWoWG3jw1wwt5CehMfOK8bJBrdF0WuiJfwMONPWV194H5UO3N2D2F63iGuSVkhVRj6ykQScoHGje3MWtu2LjTCnWNeII09pqFY20rAFQNZ9ZgOBiCACar8XNLHFtKxGfEsmm6G5ttsdRbJPVmC/3QT8aBbS22EYl4Zh9i2GYjNwkk/gKE39vXQ6ohsFmIAUF3aT1EAAUK2tjbtlWW6VF1WVlgCCGBDNrqTMe+nvPln9X79CI+NixPklv9Iu1MSZS6R64zKBOmsiTzPA0Z3GE7SwrO/eNyQOclW4mka7jXaAWMKIHgOVHvR3/vXB8/rf8A1ajWNhc1Yz+lBSu0b4zAZxbZTDSGFtBAheqoe8RpNKuyt7Wwt0OjRr3kytqp7zAnuiQ3AgTrzFWt6UNzfpLo6fVsfXYT3xAABEgZhAg9KSG9FLjWCw5s7BB7yRQz8pVwaCWN3aHVMHs/b9hHaUurAzplW4OtttCOsTpzFLOO2/c2RfGEs4AC2XDRdZ7rX44MhHdU/qqSCBPSo2ysH9DuZrRAI0bIJVh0LGAR7as3Ym9FrF2yufLcAKllKl7ZYdYMeDRBjWpoZY3Q1xfYl7Q3axz3BjFxj27DW2a7ZxudjbT7dt7ABW5bPWB79ai7t4rA2r127str969AnCBhZtXBHeKK6lriA65ZLAcNK8f0Z7Vt7Q7WxiMxmRincyVP2XXUn9SCp8OT3Y9FuC7dcQ9oG8MpOTMlvtBqXW2G7pJ1iSKooCxG2bsvD7YDmxbfB4pJ7RMrNYJ5wwHcM8tD4HjStvPuhiMOIv2ivR11U+TDT2cavfam9OHwz5HZQSdRIGp11HXn7aC7a2vYxVtrdy4vZkg5VYiY1AY6TryqfJnhj97KIePkmutHzhlbNlAJbkBqT5Acabd3/Rtib5DXAbKce8O8fJeXtq4Nj7PwtpJsJbQRxUCT5txPtNcsZt60hjMKmy/8lKSqCHY/CSf2IW7G7D2MVZYMGUEzIgjut7DXD0t7pjFXkuJpet2xl10YBmOUjrrIPn1oxuvtgYnEgWu8trW4w4CQQoJ6np0BNEt6rB7RX5ZYHmCZHxFUeEpPG+X6K8trmkvwrvdhlv4fMBDoxS4vRl4+/jXuNw2R1K6Ez8Ik/GmHD7JRLz3k07UDtV5Ejg/60aHrp7R28+GyqrDkePgY/j2VdRJZ1w90QPKf3miT3AB7KV8FeJEZhHM/vo/i7mVO9of4in4VchWZ1EG7X2hA40sqzO3d99b7Rxed8o5mpOHshQAKLyM/x6XYvBh57fQT2Zs2DBOnHxJ560W9LhH6Hw+pA7Szw5/VvpQZL5UdwS3Ia0U9NasuxbAYQ4u2Qw6Hs7kifOoMKVN/rKeHDSKXugkd0AeVQmMede4XGEc9K73lDaij6NCOz9t3MvZMxKSDBiNDP8a00YLYVq7aVi7qDnMBhEl2jQ+ET5UM3d3et3EJeZHCNPjRHbW6naWrWQqq5mktJM6c+MERp4VJ88HPgih4ZcObOS2sPg76XFNy4ygtlGQwIImdOpPsFAt4NqnFXi+Uqo0UaTHj/HOp+G3TZc/eDShGinSSNfhUZd3zP8qvuNVQnCLvtk0oykqBYwTFS3IEDlxIMc/A0w+jjBkbTwhkR2v/AKtRTZe4OIv2ittgRnDE5TyBHM6+tVlbC9GmGw9206PezW3DgFlILZSuoy8NaJ+Sm6B+Gux6YDnUF9l4ctmZEJ6tr86kXgSa0yHmJrJJPtB3QLxW6+AvEh7NpzzBn5Twr3Z+42BsPns4a1beIlRBg8R5VNu2R0io9y+VBgkmNFk8zA+NDpLo2wtbshRAECvXcASSAPExQ3DbatwA7qrcO8ygny166aVWG09r3cfjbi5yti0SNOg0EcgSdZ41rnGKs2MHN0ixdtYbAKM+JSwA59Z1Gpj70cYoE2L2EgMtgwDx1FJeJuYjBljYHbYdoLWnMg9Vy9OU0z4r0a4W7ZF5XuQ6q6pKwA0GJKzGvnQrhJXSGTWSDptk0bc2HEdthY6Zv31xLbAucWwjde9++gdrdewFy/RrJA0nsz880/Gu2H9HOGZHKqys05QG0BjTiCYnWJo4KHpC5Sl7ZYmyDhbVpVw4tJa4qLYAXXnA69a74prNxSrlWU8j/Gh8aWdi5fo1nIIXIsDppqD4gyKm5qYATF2ZhgIzafrGuGM3fwt1MjExr9s864zXs1hxEwW4ez7VxbgBJUyMzkieRg6GKIbT3fwt8y7H+i5FBcTtxVxFq0IIdbjM2umTJEeZb4VN/SCfe+B/KsjJQ6dGyjy7ONr0e7PUyC8+N1q6vuhgEEliAOZuGuqY+3974Go+1St23lVoJImQeA9lDJxk7ZqTSpBHYuyMGr5rJV3HAlsxHiAfnSn/APkD/utf/sW/7tyidsrYX6pi1yQCSIiZ9UeziaCema+buxrLnib1sn+rcBroyj0jmn2ysLW6lo2rSwS9wA5wWnvDTu+rEyI46TIqKm7V1botFWHeAnKY854Uxbr7b/1e2jgkiAGXougDdIHsNHWxrTNeVPyMmOTT2eksEJpNGnYph7QtoDp9ogmfdUOxtFrts2robLnm3lNtW0DK4lmAE8vIUUu3Q6GaWsfs5LoUC2SyCCZEQSSNCIHmaXgkuVyGZYOqiWtuTiRcV2UuVhEyMqDLAk95WOfpMcuczTFc2faieztyBp3F/KqT3H3wGzi9oqMt10bMCCF4rMc/GOFWNe3tcyoSSdJFXSyxgqog4SlIY8HqskCQeQjh5Um4Le/EHaxw0p2XbskZNYAP2p46VOXe9kUL2QLH+cRx6aGlTYV8vtdHIgtfYkcYnNpNBhadbsycWm2a+krf7GYfaF2zZvMiIEhQF+1bRjJiTqTxNIGN3pxl4/WYm+3h2jgfAgUb9Ljn9LYgcB9Vr/2bdJyuBwq+hQwbE29jLLg28TdHVe0Yg+atK++rE2N6SzBt4scRAuqACP11GhHivuqocLiO9A9pk/hRXDFH0Yg+A1PuouKZhfdlLd+wxQqwe1o48c4kTqNfbSPestatlLZyvJZiObcppd3d2vdspdsjN2bMrgZxmGUyVgcA0ajyoritrC6kqYPMdT75HnUeaLTLPGap2dsLj7rtZtOjNduHii6DXiYp63r3gtYOzbssDDqVBDAFcuWG4zl8aF+j/ZrFPpLFSw7iiZjQSZ05ER51VvpKsXxtO816e80odY7P7GU9ANI5GadhhSt+wcuWLmk9pDtg9o27jRbvBm4wtwkx/WmmbZt88GZjPCTPz1qg8HjmF9Gt6MGWI6z+P41dl+/cVQbSI7AjR3KAddcpoq4smuwns85Xu2+QbOv6t2SfdcD/AAqbNC8aSt61c5a23PQNBSfJwB/TqaLlHdsWmdmcDUmBQPbu0Zs3I0UI584U6mo++O8i4S0jOrNneAFjkCeZpVt+kWy5C9lc7xC65I7xjXXhrS58npDI0tnLd/8Ak8L1Fi4f619B+FONhpAPgPlS5vNj7OEGXLZ7QJlFsZz3c05e6uVRm14zwoHZ9I10Qq4e2eQAZ5/fQOEm7DUkiy7RqUsRVd2t78eRm+gnIOLRcAHvAo9u5t+7iCwdEQLzGYz76BwaNUkwkbv1j+z4D99R/SdhWubFtBBJFxDHhFz865Xbd5bjwqsrHjmIPug/OmDa/wDuyzmH2hP9utx6tmT2UDsLaTWpU8J086Z7W2QDDaeBkH3Goe0t2j9LDpAQsCwBIIJnUcuNNe0RbuXhduENchS2YzwRUkgiO9kmkZscZfZjceWUdA07RVh3dTQhsSGtXrUuCSDM90kH7XOCCR04aU54tMFiLBKWrVu9bjOEAVWU8WAEcDEjx6cBez8H2FwXEQMuodIBlWEMIPhS4QWNjJZHNC1f2OmIOXDmCAsZ5AY65gCeBBIidCAasTYmNvWbKPesXQD3XgAsGBIOn2lMSCOtAtr4DCMpxFq8okfyUEgkRyBBHtEUXwe02W2e8qjs8yZCYldSJk8eU8xTJ7QqOnoIbFt3Uw9prwDu92CTrCu5IPARCwI5GoWGw9u1tXD5WYs94kiAQCQxPe0rzA7XuOI7aCTqMi++ouw7jHadjNMdtofYwAjp4UGO+fQU/wCImemNj+mcSP8Apf4NulEGm70yJ/tnEf8Aa/wbdJtxuQr1CU6i5FeWrh5HL7T+FcZrvh7ZNd0cFNm442mBBj+OdWDsfE2cRZdiq5gNSdPbIqtxgz5n+ONPfo83cN+7bUj6tX7S70ItiVU+Bbl50LkpaD4uKst3d5Rh7KWwsADh08Pw9lCt/tgWMVhrt5lLXLSHIASOfMDjNEkxALkk6CfdzPtoS2MNwXV0AdSI92lF0BGcou4srbZmwraXVZUAI18iR+Hzp3GHi2GINy2RFxNSY17yxqdOK8xw10YRfs5WH8dPhTFs1vqlpUXb2bIi4TvLcw7PmUrNp5km2/qmeZRtJ8FPOp+Axhe2rHRuDjoymHH9YGg2J+qvKRoAwI8EvHJcXyF3I/8ASohZ7l9l5XRnH66wr+9ch9jU0Aj7zbtJjkRbjuuQkjLHMRrINBsL6J7COjdtdOVlaCE1KkEDhw0o7jt6cPYbKxZmE5ggDZY4htRB8K1w/pBwJMF3Xwa22p5CRIrjSsd+2nFuer3P737qkejeyG2jZmO7nb2hGj40G3lx4vXw3AHVvDMxJHsBqH2s8NByH8c605n0Jti1mtXB1U0qbsW4zeyoXo02rdu4bEW3YstrLkJMxmmVnoIkDlNFdjplz/rUnIMgGMKma4oOo4n2VL36n6AkEjvrwjo9RNmHvnyqVvyf9np+uvyesX8WZLsq3E2GzN3yUIDZTqSY4ZuIUniKXd5scy4kuukhY6eqJEecimdrminpI/H86U94bmZ0n7TH3AfvroK2ZIL7pbBuX2XFMHW0G7uUHvMOIzfdHA9eFP8AtfeUWLD2gtrDl0JUhGUsQfUGvFuBJ0AnnFEfQ9tJX2cloGHsFlYeBdire2feKgb+WcPevnD3yytdK9nciQjBY4nQKQJjTjS2t7Ci9aK6wFzvLmEoHlucqY4ATNHLePXtXQuwsFZUMSDmnhoBoR16caiWdzkS4Ozx1i4p4AMEbyPe06UV3g9H1pbbP2y2LiwO9dJ1PqhgTIzda2SVnK6CuH2dbdVltYIUgd7lGUjiIGo+dcd37IXaOHDMjRclSoMklT6xmIHgKUtibQv4e8tu73GtyBmDEHjoAup1mI60Z3BwpvY+3duBpS93QSYXRx6vKgUeMtmt2gB6YT/tjE/9r/Bt0lOIp+9LGBNzbOIA59n8LNqkq9ay90jUcqqvYuiPatzR3A4eBpxqBgrcmjdi1FJyMfjS7Idz1gCOPiasS7vkcPhrC7NtC5ZQA4o/aLGBEHvKsjVwImBJ1la3Y2AMdjbdkRl43JkdwatBGoJ4A6akUT3z9HtzZrm5YDXcO3En1rfHutHKI70D82Y+heXsNWPSSD3btvJ/OBlfbzU+8eIojsrGC45IMgnhp7D5fOqn/SC9Y8DTxuHh7VqL90sWP8moPdAP2iOZPTh58mSpbFKyXdclyT1McetHdlXPq/I1Ev4AOxZGEEk++puCTsrZzezz5UiL2G+gRtG5cvLddbZCi0yqXOUkgh8wWCYBVYmJ1okcZ2iqQClyQ9rPAVmjRc4JXvKSsTPe4aVKeCCOunvqJsO6Gw1oMAe4FYET6oykEHjqKcABvSfcs/RLLW7SB8QxZnyAP9XplLcZzMQQea1WVm3qqucqni2hjxImYp79JeFNu1ayZjaLO0akIzBQ0NyVoBg8w3WBC9G2xcPjHuriULoiArDMsMWAmVInSeNaac93cPgcPiFu3LtvEBZyo0ZTII76svEDlwmOlHU3J2fjWe7Ya5ZAbvojKygnXuyDA8OXSpWO9GmzyZUXl8rpPzBots/C27CZLShVmTzJPUk6k1xxI2bsyzhbBtWhlXiSTJY8yzcz+VRMHwb9Y1NNwFCDGvWoOGPdHjrSMnY2PRxs40rj8On2blu+PavZn5fOmDflo2faP/MT5PSvjRGL2eetzED32v3Uw+kEE7NtR/xF+VyjX8QH2VvfPdbzP5Up7TebiH7hn2E/5Uw429C5QdTpS5cOZ3H3YHwFZHRjYf3J2++Ev9ouomGE+spiR7eI8QKsPeXZox0XFAKOCdf1Ygxz8OulVLgAUJ5jSfZR7Ab7XMN3VMISQVYSCv3gZ0bhQShy6CjJLsZMP6ObVtEc/WshzXEYASpOmZpkiR0ortvY2S1hQLqKtz6os8AKYLImuuWRAn1STybQdZ3+ui2HVE4fak+9Z1il/b222xSs1+brouYBYAWCIkD7JEgxrrPKg4NhOSQS2jshijnIXvpcU8SXGpFxdeAy6iPu+Fb7jbXVsdh7cZWzyCODSpPvp02LjcNtHCo9kZHtQCk962QPVJ4shA0POOo0S8Bsw2NtYVSMoa8WA1icrTB4QZkcxJHScgt8ZejG/aN/SBsm4+08QQkgm2ytmiIs2wfHiKXNq7oX7gDgDOo5fa/CatHeFAcZdgiRkBHTuL+Fd7dlQsn/AD8qqAKu3Y3VW6oW4GB1zMNCDIA48efKnPZXojtOxzYm4VU+qEUEjl3pPyqaNmi4wupKMrGRp3hEQenI6dKZ9m3MqmTlJ/Ct4qQKk4+zlsg4fCKtu1bVBBzGJYxxzNxJ86OYgLdVk0MD49D+IpH3mx4W4FBCzmJ94/HlUrZe1ZyZ/q7S8Fk5mPVvDz+Nda6O77Fvbu4mHV2zWRmYSMpIB8oMR5VFvbMuohZrboigCcsAcANeXIVaT3FvqACFPFDpp/nQfaeGb6BeVwQwYTPgy6jwoZxNTK2wG02OYkFIYgSeIHOOlGsDjy5AZpA1qL9BFQNqY4WEOsMVIWPvHQfn7KVF2xj6GhsanWlHZO2bzXsikBblxj6vDMSTHz85pct3I06+JotsfEKt1SxCqJknlpH41UkKGi7i7jKyZwVIg9wGZ6ZbmkdTzFR8dtC9hlW4MpVzDjKVDNHrETAYwdVgGNRU5MSgghgByIyKdOhHH317aUNbdXGYTPeA955Vmgq0CcLviWcC4oVT9oE6eYjhRf8ASNv760k7buWrd4raIZYHAyAeYB5/vqTgN67iwrMWSMsQJA6g846H31zX4YO2JuZQEdWBILKY00jQ68wQRWtn1RXO1ikNpVB7oRctzXLliDPSInwmp1zBMo4cdQRqD0gjQ1NPsbEFbW0xOzv+pd+No0d9IN2Nl2j/AMxflcpd3mvAJYvD/wDnvIx8FJyP7g1GPSZJ2RaAOhuoD4iLlO9C2VSL+aX5Dh+J/Cl7AYnNePR5+OoohtXE5bRA56D8fhS/baNeY4eyiitMxDWHyzW1tEcZH1E/OhtvHHN4QKkYW+yXAy/ZII9nA+Y/CgviC1ZNfAZVj6S4TgFUz7AYrrglaezw1lmzKQ06sQfWMfiT7KX8biblswG9prTBbfvW7i3MxJXgDw1EH4VQq43EBRk3tjQcU+DZMRh7htuwKsB8iOEHpyImm/cfeZsRicP231gNwBXgEpcAYw3MSJg848wK0xeKN0gCSZP40f8ARsrJtTDQ0S8MBrIytoeXGppxTaY2DaRZO+zm3irl1BLIFLD7yhFkeY5V4LhfJcBMEAgHkDyjrRjffYNxi120pfMsMAJII0mBqRHyoPZsOABkf+q35UwywnhmPIDXiKnYi+MgJ5daGWc6j1X/AKp/Ku+00ZlACNpqTB49OFd0Yczs9LgzHRpOVuYH+dD8Vs17epEg8DRbDW2gd1vcam3ZyRlPuNLNAWzscCe+ST50xbWvZsHdEg92eI6ilPaezGOqo/kFP5VxWzirVglMPce3cOViOIE6sUnNA8vhXctUaRi2lIu9rMb6gBiMvLzp2dHBAKXATMDI/Ljyoe+zXNx/q7nqCO433hPLpSYunYx7EbC4oM+XUHxokiGmzEbr28RgmtOHtXluFwwssxYBTCctDOmvEVXzbCvr62FxieSv+xVcZWLaon4i3p+81BuM3UkeJmtRs27yTGjztMfwrf8ARl/kuI9ti5+Va9mHNRXSK2XZ2JkfV3DP/Jufs11v7KxQ/wD0O3lbuflQnBHZm3mVTaZgEeRJ+yTz01y9dKdcJjbi4VRbOZlWFBOkjTj0qudm7vYm/dW2bN22Dxc23hQOZ09ntqzdlbCezZW3OcrOsOOZjivTxpWQOIu7Z2ldWDiLTNYu2smIKCQjSQCeMaEanpxo9vTeLbvYQswY5kGYfaAF0BvaAD7aZdgbNZg6takEjUyCNDJDVM3s3IXEbOOEtQhSGtcAMykmDAgBpYGBpmmii9GPs+ZNpYjO0DUDh+JrzD7Ku3T3EYz86bzulfssUfD3VYcRkY+4gEEeINdLWybgb+SvDxFu4PwpTztaSGxxr2wDc2QUgN62gI6RxrqXA99E7+DuhmRbF4857N+fHXLQvFbNvg6WL2n/ACrn7NArl2Y0l0cMeA4jQMDoTwjmD86Dyo/nH3D8zRTE7MvmfqL/AP4rn7NQP0LiP/j3/wDxXP2arxqlsV7M+kmY5Gmr0a3P9q4T/q/+rUrNsbEf/Hv/APiufs1aPoc9HmI+kpi8Rba1btSbYcFWdiCAQp1CgGZPExE61skYXtWVlZWHGVlZWVxxlZWVlccZXle1lccZWVlZXHGVlZWVxxlZWVlccZWVlZXHGVlZWVxxlZWVlcceCvaysrjjKysrK44ysrKyuOMryvayuO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5" name="AutoShape 6" descr="data:image/jpeg;base64,/9j/4AAQSkZJRgABAQAAAQABAAD/2wCEAAkGBhQSERUUExQVFRUVGRsaFhgYGBgcHhwcGhsaHxgaGhgfHCYgHBojHB0dHy8gJCcpLCwsGB8xNTAqNSYrLCkBCQoKDgwOGg8PGiwkHyQsLCwsKiwsLCwsLCwsLywsLC8sLCwsLCwsLCwsLCwsLCwsLCwsLCwsLCwsLCwsLCwsLP/AABEIAOEA4AMBIgACEQEDEQH/xAAcAAACAgMBAQAAAAAAAAAAAAAFBgQHAAIDAQj/xABMEAACAQIDBQQGBgUICgIDAAABAhEAAwQSIQUGMUFREyJhcQcygZGhsRQjQlLB0RVy0uHwM2KCkqKys/EWJCU1U2Nzg5PCVHQIQ0T/xAAZAQADAQEBAAAAAAAAAAAAAAACAwQBAAX/xAAnEQACAgICAgMAAgIDAAAAAAAAAQIRAyESMQRBEyJRMmFxgQWRwf/aAAwDAQACEQMRAD8AuDFbRbtltIs6ZnYgwByUH7xrtdxmRSWkACSdCPhUnLrNRsfgFvIUcSp41jVs0SMbvdiS7FGyLPdXKhgctSONcRvZiv8Aif2E/Zord3HQs+R2TKRAnT1QdQfE0Ns7r32WVysJI10OnlR8fw1SRzfe7Ff8T+wn7NRm30xc/wAr/Yt/s1te2TdWZtPoYJXva1FTZ+Yxz6EEH3GhcWgk4sm4PfHFNcVTd0J17ifs0XG2MbdvOlkEqoEsVQLMTAYjU68AD5ihVnYDW7tosIzE6c9BzHLjTH/pGttRatLmcSGJmAfxqe28lf0bKkiBe3mxVoxeVk8Sqj3GMp94rc713HHcdQfIfIj5VwxDPcM3GLHpyHkOVRL2xVbll8vy4e+tcGtqX/oKd9oaNgbde43Z3QM32WGkxxBHWlb0o+ka5gmXD4aBeZczuQDkUkhQAdMxgnXgI01077v4O4mKtd7MkmQf1T/GkUh+mPCM202IiOyt8Z/neFEpOvsdxt6Aw9Iu0YJ+l3eH83qP5tQcZ6TdoggfTLw8sn7NDDYgEZlnTn+YqMcMrfygMcAwjQ9fEV0bs6vQcs+kzaZOmLukcjK/s8T+NWT6NN6sViEutevu+UhRMc9en8TS5svAYZrayEyiMwIWCRz150vYrehsHiHWyR2JaV0gEgAMZHUg03FJOXR2XG4otW7tW/grbu+KvX1LrGcCVDGIUqNY46jlyrtY2niSoZMRc7wkTlI19lV02/1zECCsWwpnXvFipAg/dAJPPlRDZe27iWE+puRkEOpJHDQkaVTauqJ6bQ2Y7f8Av4YjtYuA6iO7pJHjrpQrez0h37mFNzDNcsMRABKg9w5rjag/ZgDrNIO8+3u2uKQxAAyA5RyP2tfE9eHmKYdg3MHiMtvEXBbADAKZNtgxnuurK6zA0P7qS3ba9DeKUU12HNzd/MXduWbV52uHI124VhWhTCKRGU5iddB6o140ZF/aDXrjNeZbWceoyHKpOg1Ghg8ToDQSzs6zh77XLALK3dBBLd1TAA4GAxM6cvCpW2d6hZwl7KoL3j2CKdO+RJY+AWSfLxqZ5mpcRixXHkF9p7+szqcO31dsEvMSxXTUEZsskHlOvKkzaPpRxd1ytq6bangwAMHzjQTSzf2bdVS7Xe01AYdM3DnoJjlU/CbC7X6tCAcoI5e+fbWSm5dBLHWme3N/9oLI+lXZH6vv9Xn0px9HXpBvX7y2r9xmLaCY4jhAA/jTrVY4nBOlxrTg5pggCfIyORovuzhXtXgRIa24IBGoZeKkdOXkaZCLsXJ0i5No7ZuNiCltyFtiGiNWOp92g9j0X2PtJmOV9Z4H8DS9sfAFE7xl2OZyeOY6mfH8SaO4C13186onH8ERkwwZmtc3hW81rm1pYw4W27z8eI/uiuWCygRoDJ0rvbbvP5j+6ta4dQBEc6Iz2bIwAdmIABJJJgDQak0Hu754IGe2Qkc8pP8Aaj40t+lnFOmHt27ena3GzQYnKJ16jn7KQ9lbJvvpAI4jz5HWlZckYK2OxYpZOi2MZtG3fvWmturqFOqkETInWlntWbEui6DMZjnrUH0dyL95G0KcR0PA/KmDd7DBr7tpoTU2OXObf9DHHgqYbwOzIHCpD4AUSRlA018qj4vElY7vHhJ6eAqknciJgsHF1T4/gapn044ortEqOdpJ8u9VyYbFMbqSdCeAHgaov06PG1m/6Vr/ANq6KTOUvwRHvkDqZiuuDxRzd4AjmNYPuqOxB8KkbJw/aXUUnKhdQ7ngoLAST8fZTGqMXeh2xloWMN3Bc7RoUg8UkToR6wy8+U123b2LbXDXWxARiJAVspCgEhdOpPD3V6LFy9fGXuWZLZeeshQTzIEHzqJvjtxVZLSgkW4LQpPQwG8vnUzdrjH/AGW9K5HLerEaW7f2wpDQI9bh7lHxit9lYS4igredZ1AU6CfPT4e2u2C2Lf2k+a1biFkF5WYI0zZYnXgSOFFMLudjrSlWsFte7lZG0Pk3WidqKaYOPhKb5dC0uyL193VLeYg97KAASPVmTHHvHyrhg8N2OKVQqBm+rIdFJBLASQRoRxpr2Fu5tBrxuWcMxDahn+rXwOcnXyANS968Pfw72+3sa3YGdRmQP0z8teEwab8jj6sDjBt7I+8m2+zvrYVWypbgZBqSSAIC8OEx50sbd3jnF4ZXEpaJkMR6ziJPKeHuopitoNBBMaGSsT76ScFs972IWQSM/e8hqamhVW16N5XSi7G7b22UFplA79wroDwCkE8yATAFNdgr2tv6sJNtCAe9oygjvRGo/GkHaGFQXe6ZVeA4ieceA5V2wW0LtkM1tso0JlQdZie8OMfKtjicoqjXnUZuyzdqbvLcS40EG4AWOU6LbWGAYDQnSAY50n707sXrH+tG4Mlx9FB1hl0IIPSBxFebs754vOwu3wwiMr5ADOmkACOor3ezbLXrNkHRkKgqCTqhIEeY18iKNfWW+zpP5Ia6IdveLE2yQuIuj+m3j16H5r0p19H2+mIu4m3busLiuYkgSDBghhy04HrVbswDE+Gnv8x0B091N+4Qy4zCk8XdY8sjTx1+z1qnohRdpbvN5/gK8kzWPhJYnMw15ERwHIg1HKntsnaN6mbUIftR90H40K2E7NrR7z+Y/urXWya4nBuuY9opnXVOg8GHSgO0t9LOEsC5eYFmnIighmiOUkAa8Sa5/p0U26SNt/dlC9h8xMdkbjjzyMAPaYqtdmXbkZu3WyFYKSTp5aVvt70xPiEayLKpafRjJZoJ5HQD3Gh+AtWoYvcgFYgASTyHDr41D5W6PT8dOCpj/sbY8Ys4hWBRrbZo+0SRBPLgJnrNSUxYw+Hu3dPWUSQYEsASfIa0q7N3tfD9wBWSFWP6IJg8jrQbeLeS5fuBbYYWrRnIOb9WPMjkPzpfj/SLbD8vDPTfTLGwvpMw2bIEuHLILQFBPRQTPvg+FFMFvPYxVzKpZXAMK4iZiYIJB4VRnbtbt5xIM98TIbwZfxiiX6aIFu4hI4FTzEEcfEafGhl5GRS/omWCDjXsugWov2v1ifcp/OkT0w+jlsU/0uzLOqBbiASSqzDL1InUdOFO2yceL5w90faWT5kGfiDRTFTn0MaV6WOpLRKrifJzbDC8XBPQdBxJNT7GFUG2PVCnQad48maOcfupq3h9G2LGLvNhwzW3aVzuFJLSWXhqAQeQERxrzGbq/RrGYpdNwQWK2pQD7Wdtcsa6hqySl0wk1ejri8d2AV8sgxPeA0BE+PDpVrYDaVprKMl1FRlBUZ1WB01NVfs/YrY8JaR1Q6tLTEAaiBxP5VN2PuLh7uJKMpUIuaQTBJggFSeEcpHmKHAlwbG5b5Fj4baFt2ypeRyBJCurEDroZrMaxVSEIB5AqWX+qCD7vca02fsa1h1AtW7dvlKqFn28T7Sa8v4u3myl1B6SKS3bBSZ0wuPZY4CfWA4TzgwOfOBU44tHUq0QRBVoIPgZ0NAsXjbaD1sx6KQT+QoLjMWbnrQqjWJ+ZopyVUjYQb76OG9m4eGuScNd7J/uAZ7ZMRxkFfKSPAUGTcJ1wbItwNegkR3VJmSvtGkmmjBYhWAVYM6DvAfjXDbljEr3VRhbjVkkn2EAx7q6MJ1voZyj0mVFfRlDAowZQSwgyI4kjlB+fka5viCLUgQSB4caezsS5eYLmPZE8SCAT014sOOXwnlSJvXZNu6ByYfupvNulVCPjUd3YMzz62vvqdgr8Rl1A5aHhwMcqFpc5CtxcJ0nWscTkxuwOG7QAhZA4jlp48+POnndLD2mxeHKkLcDLEsRKorZlVQYJM5pP3TFU8l86LmJyzHt/efhVi+jG/2mLsBvWtvIPUZT+BrYtpGyjH0Wzt7EZLg7rMHYK8OywuUHMIPEdBxqam71skOGvAxEi9c4HWPW4VH2vj+zdtCTx0jmqjn7PfWrbdi2rHMGYxlJAj3T/Bp8LlFV/ZO1TbZ22lgEtWnuNdvwilj9a3ADnM6V85bz7cbEXi50A0UDgFHAD5+2rW9Ju8F04bsrYbI/8qwMwoiAdOZ+XjVN3rBYwup1PsAJPwFKm98T0fHxVjeQhzTHsbEjIWukgJqfEco89RS7a1FdlHj5jr0NJnHkqKIR9hR9ouz6QqkmFA6+Pu91NWywnZrETEnzOp+dJdtpM9AT8Kcth2reVGcmDbAAEniIOnnU+VfWhk23NL8NNq2Ldy22okCly0pFvJ90/h/lTFe2aFUmWjpOlDrloST1P4aVInSoCcfZaXovxmfDpPJ496z8yab8Rih22SdYFVp6LsVluJa5Fsw9it/Hso76Rt5EwNxXu27xW4oy3LYUgMp9UyRrwP8Aka9P/j2pWn60ed5C4scWU8x74qJiLQjNA0Mz4cx5VWC+mzDRBXEHyVQfi0VmB9NNl2ymxeRObEqxPsnT2V6Til7Jk2EdibEa1tW8UTJYtu8cYhhoq+Gs9BFN4wQsuXsogzDvwNT92DyI18OFB7W/2AeG7YIW++rLr0JiPjXXdvfXD4u7cs2271skLJ0uKPtoeY8OMQeFQNV0Pcr7Pdr9oRKu2UnvEet+rrOU/wACk/AYe5mM5vGfM8OfT3VZOIwesrx5g8COhFRrezVJkpr0J0Hu1NS/F9iuHkJRpgzC7Ps5FzHvNIAJAk88o5+WtdMLu/bQkkZydJfXiIMDgNKL4vZ6XEyXEV1+6QI9g5eyol5DbEg90cmPAD+d086vjKOOOiKbcnYs7Y3Ctyr2n7HL60yRpwK8wQY04eVHMBvGq3DauXEumJ7iOsZYB70sG9YcOHyVNu7y/TUe3hW/k2EseDxqQJBleHEQfLWouz8O4xQ4yRDkszDL9lhPAAxoBpMRQ/Pf+Q1h9ss17iX8O7KDJVoDcQwBjnxmqC2vs8X7vfJVQI05ST/Bq5P0fcCSt90IWctsLBkzOVhJ6TIHGkDbW691Wu3FvWyCTqVy6zwPIEnTzjrqnNPlTT2HiSVplUYq0VYgdSNPD8Klra7Mgk8eI8Y0rtisMbV0q0M3DSePOZ8a4XYLZR9gceppibkhbVM32Vh5J6/nVj+i7BkY20384/IxVf7PBIPKZHvHKrU9E+Ae5iA8dy3xPIQD8Z09/StZg7ba2sDfu2xYa7kIDerHeto0asORFQG2swjLglEcJNvSePM1B29vDbw+0sULndDLaMgEksLa6+7T2Vzsbw2rxPZuGjUjUH3Go8jlGTp6GRpo2xu0e2FwlQpjLlERI4joddPZXHYGwfo1q4q2rOa6rC47MzNBB7o7vdHgPaTQ0bRWzhjefRS0mNTBbkKAbe9KfcIwqsHkfWOFgDnCyZPidKRiU5SbX6U5ZKEVH+hDtGDUhrUjTiOHiOlQnxRZixgEkmBoNenhXZbvMGPD99ei0bjyxqmTcGhhp8BR7YOP7gVnyldVkxpJ+X40Cw16U5c/441ExzSvt/Cp3HnKgZZOL5IeMftLLbJ9aOB69NaA4LaHeIc+sZnofy/KuWF2rNlbbakDQ+XCoWTMwHtpTwNXFo55uVMtPcO1/rlg/wA4nw1RuB5g1am3vo/YP9L7M2Y7/awV8NDznhznhVUei9EXEWpzTJiZ+61TfTHi2bEW7TNFpLYuQTAzMzqSfEBQB+saLx1LFCXJexeWsklX4aO27IP8mPYmKitF2huwDooH/bxf5VWr4lNRpHDqT5CuS7Be4JRSR0H59af80vYHwp9F1DA7Byg5UyuNP5cyPKa3wOB2KGDW7RVlIKsFxIg8iDyPjVWboY5rDnD3RHaTknkw5Dz4efnTpZw9x2yIhJOsRAA6knl41qk2KcWnssX/AEkwkTm/sv8AlUdd7sCWy5zmOgHZ3RPl3aW8HsmIDXAx6Lw1P3jqefSp6WMNb1d1Uw2jFZ4axMnl15imf5MafoY8HtTC3XKIwLDiDmB+MTXbaO79i+mS6mZeYzMAfOCJ9tA0OGHqtbBGsi4OvEa+2pm9O3Ww+FS6o1ZkB16gk/KPbWyce4mJP2C727mysG8mzkZhMjtmB8dCRzrscds3+FvTrSjtnfXt0ysMvTTTiDxB8BQF9topl3JE8Fj4wfman5Nu0l/sd0qtlonenZ6yMxM8RkusfdlJrVtpbOeCRygHJdBAJGnDQEgaeFVftDelQQlm2Neeka+C8/fW9nB33b6259XHCY+AAEedMcopb2LVvoZruG3eLGbYLDj3cVp1mK7XNg7vgKTaWDwI+kH3wfnQPZ2zLKEm3be4Tx4kDwzGF+dPWz9k2Wwxd0EkEmYlYkAVknOPS/7Diovti43+jyNl7MArP2MTpTxupisG9gfQTb7IcQgiD/OB70nqdTVI70WFtG268Skg9ZLDX5Uwei3Zb2MUl1mOa6ChUE5QpEwRzIIBmjx3PdAT+p7v9asHaN/M65z2cgkCD2SaeWUTPVgKFYDZZEvZKs/AgEEQRI4HQ6c6Iekndqxe2lce9eyaIAqW1zfya+sxcSdNJHAgVtZwK4WxdtYRWN1RnBZlOckaeqIYCeAPER1o8sqjXCzscU5blQF3qsXEwdu0RDFuYnQTp04xSIcOwJBPieA+QqzdjWXxiLh75IOXMLrasbunIAAW4kQNdQeIpE29s98PiLlq6pVlPPmPssOoI1BqXxoSjDk+ijyWuVID3MNNRFkHjRC5eAqM1tT6oM+NPsnSJ2Gb6vzk1zvLwHhNTUwsWy3JQFHnxNRbi6+wfKl41yyBz1A1tJB/j21IF/LqOPLzNacv49tcrjcPL8TV/BXbJ+T9Dt6M9pMdpYZSzd5zpJ/4b8qcfShut9Kx9tiTCWkj+vcnT3VX/ovP+1cL+u3+G9XBvNd/18L0sofe9z8qn8vSVD/G3LYv2NiWMLbBKKfvEifnyoTjd4rAfKmWOZXl0JEer40zbQxC5SD0pH/Rq3L73OIRTI5nTQHwqDT0z0UnVogbzWvrLTroVuAgj4fGKe9p4/JYtIh9dBcuHqTwXyXhFV9hMecTdUZRlAkefifD4xTLb2uhi3cBdZhCnrAkgchBHnHCmRTUGkR5Jx52+jTEbWuk+uQPDTlHHyqBdvSZJkniTqT7edF9o7FCMR2i9dZHHhrwqEuyW45lPTvAgdannhyp/ZMfHLja+rRA7XnyHs91Pu+zt+hcKVmfqP8ADal3Bbv5mhnAC6sRrp08zqBThvfaA2VhwBoOy4nlkbnTsWGcYuTQjNlg2lZT9rHXB6wBjwr39MW37rJrry/GKNrgp1iuD7LB5Ut5KezErVo47ExKhbptkSoBE6gcZ0nT91MOzcbhjdW12nb3mMCdVB8QBlX4mlfB4EI19QIzWW+B/fRX0f7OsBrZLL2jzCgmZAJnw0r1vASlbr/Z5vmycUt/6HtsNHrP07o7o/aPv9labWx5yqg+1M8ekzE8aIrgVHAAfx8aHbatw1v+l8hVPlKMsTJvGyS+VFYbdxbQtlx37BZCeqyCp+Jq0918Mq3rcnvSNBy0PGq13xYXMSpUQSFDeJBgfCrI2JibaYmyjMFdmACzqdDy41Hhf1bPRyfyRH3t2tbTF317OWhQ5MGZS20jSR3J4GfqzQ/YG0rfbKLuHVrY7oKM+a3qQZGbvKD8GkcYqH6SMQV2hcI/mKDyzC2rL/7Lr9+tcRs/tbHaYXLJUZZB00AgjQjQR7OddmahFN2bDbZZo3Qw2bOEIPUO351C3n9HuFxyKt7OCnqOrAMBzEkGQehobgt9reFwdhcQ47VbarcPBQwAkZjofZND95PSQcP2T5GNm6JS7bysrdQHJAzD7vGpXnk1SG8f0gY70BYcoRbxV1T9nOqMJ5TAUkUv4f0Z2sP67m8w6jKv9UHX2mmhNu3rrK62MRisLe4XbLsHSI0a3lUKRzBJBHBjWu8uyXtobnbO9sHV0yHL/NcAdw6+NIyPJJa0OxcI/wAtiFvRYyAKIA6DlSqzSxpnx10HNznm2p9/L2UtYtMrR5n40/xYuMtgeRLktGt5+HlXEyWX3V6zTWou5SCOKkEeyvQb0RobvRjbP6Vwkgjvt/hvVu724tVxgGmY2l92a5H40tbl3g+Lw58Sf7DVA9M2MZNo2ypIPYJBH/Uu1BLL88bqizh8El7Om2mdhCnLJ1Y9OlL9zarWEeFOhggEFWLDQnSY0/Cpljady7a7y6xyqDhNmlnzAkHQ0qGN+ymWdJfUHbB2QwUuw0I4a8Jk6DWOVNWxsHcZ1MKFUzoOnD28674bZrHUsfEflRvZeE7MacDrr51VixtySIMkqTYL3uwjsC6rOVZIHGOoHOOlBdy8K18POiKZzHUCeQ8eftp8usvE8qAbV2kqpktZVGuiiNTxOlehkxuct9EcJqC12ebZ2qEAs2TH3jz8TTdtfDA7Lw6vIAW148LZ4/nVcbNwue5J4A69Seh8qs3bWHRtnWA5GUC0ZJA4KSDPKo/KkmnBeh+CO+T9iXhcCpDZGBC68ungTWjYU9BUh9tYOyrBb1lREEAgnh0XWoWG3jw1wwt5CehMfOK8bJBrdF0WuiJfwMONPWV194H5UO3N2D2F63iGuSVkhVRj6ykQScoHGje3MWtu2LjTCnWNeII09pqFY20rAFQNZ9ZgOBiCACar8XNLHFtKxGfEsmm6G5ttsdRbJPVmC/3QT8aBbS22EYl4Zh9i2GYjNwkk/gKE39vXQ6ohsFmIAUF3aT1EAAUK2tjbtlWW6VF1WVlgCCGBDNrqTMe+nvPln9X79CI+NixPklv9Iu1MSZS6R64zKBOmsiTzPA0Z3GE7SwrO/eNyQOclW4mka7jXaAWMKIHgOVHvR3/vXB8/rf8A1ajWNhc1Yz+lBSu0b4zAZxbZTDSGFtBAheqoe8RpNKuyt7Wwt0OjRr3kytqp7zAnuiQ3AgTrzFWt6UNzfpLo6fVsfXYT3xAABEgZhAg9KSG9FLjWCw5s7BB7yRQz8pVwaCWN3aHVMHs/b9hHaUurAzplW4OtttCOsTpzFLOO2/c2RfGEs4AC2XDRdZ7rX44MhHdU/qqSCBPSo2ysH9DuZrRAI0bIJVh0LGAR7as3Ym9FrF2yufLcAKllKl7ZYdYMeDRBjWpoZY3Q1xfYl7Q3axz3BjFxj27DW2a7ZxudjbT7dt7ABW5bPWB79ai7t4rA2r127str969AnCBhZtXBHeKK6lriA65ZLAcNK8f0Z7Vt7Q7WxiMxmRincyVP2XXUn9SCp8OT3Y9FuC7dcQ9oG8MpOTMlvtBqXW2G7pJ1iSKooCxG2bsvD7YDmxbfB4pJ7RMrNYJ5wwHcM8tD4HjStvPuhiMOIv2ivR11U+TDT2cavfam9OHwz5HZQSdRIGp11HXn7aC7a2vYxVtrdy4vZkg5VYiY1AY6TryqfJnhj97KIePkmutHzhlbNlAJbkBqT5Acabd3/Rtib5DXAbKce8O8fJeXtq4Nj7PwtpJsJbQRxUCT5txPtNcsZt60hjMKmy/8lKSqCHY/CSf2IW7G7D2MVZYMGUEzIgjut7DXD0t7pjFXkuJpet2xl10YBmOUjrrIPn1oxuvtgYnEgWu8trW4w4CQQoJ6np0BNEt6rB7RX5ZYHmCZHxFUeEpPG+X6K8trmkvwrvdhlv4fMBDoxS4vRl4+/jXuNw2R1K6Ez8Ik/GmHD7JRLz3k07UDtV5Ejg/60aHrp7R28+GyqrDkePgY/j2VdRJZ1w90QPKf3miT3AB7KV8FeJEZhHM/vo/i7mVO9of4in4VchWZ1EG7X2hA40sqzO3d99b7Rxed8o5mpOHshQAKLyM/x6XYvBh57fQT2Zs2DBOnHxJ560W9LhH6Hw+pA7Szw5/VvpQZL5UdwS3Ia0U9NasuxbAYQ4u2Qw6Hs7kifOoMKVN/rKeHDSKXugkd0AeVQmMede4XGEc9K73lDaij6NCOz9t3MvZMxKSDBiNDP8a00YLYVq7aVi7qDnMBhEl2jQ+ET5UM3d3et3EJeZHCNPjRHbW6naWrWQqq5mktJM6c+MERp4VJ88HPgih4ZcObOS2sPg76XFNy4ygtlGQwIImdOpPsFAt4NqnFXi+Uqo0UaTHj/HOp+G3TZc/eDShGinSSNfhUZd3zP8qvuNVQnCLvtk0oykqBYwTFS3IEDlxIMc/A0w+jjBkbTwhkR2v/AKtRTZe4OIv2ittgRnDE5TyBHM6+tVlbC9GmGw9206PezW3DgFlILZSuoy8NaJ+Sm6B+Gux6YDnUF9l4ctmZEJ6tr86kXgSa0yHmJrJJPtB3QLxW6+AvEh7NpzzBn5Twr3Z+42BsPns4a1beIlRBg8R5VNu2R0io9y+VBgkmNFk8zA+NDpLo2wtbshRAECvXcASSAPExQ3DbatwA7qrcO8ygny166aVWG09r3cfjbi5yti0SNOg0EcgSdZ41rnGKs2MHN0ixdtYbAKM+JSwA59Z1Gpj70cYoE2L2EgMtgwDx1FJeJuYjBljYHbYdoLWnMg9Vy9OU0z4r0a4W7ZF5XuQ6q6pKwA0GJKzGvnQrhJXSGTWSDptk0bc2HEdthY6Zv31xLbAucWwjde9++gdrdewFy/RrJA0nsz880/Gu2H9HOGZHKqys05QG0BjTiCYnWJo4KHpC5Sl7ZYmyDhbVpVw4tJa4qLYAXXnA69a74prNxSrlWU8j/Gh8aWdi5fo1nIIXIsDppqD4gyKm5qYATF2ZhgIzafrGuGM3fwt1MjExr9s864zXs1hxEwW4ez7VxbgBJUyMzkieRg6GKIbT3fwt8y7H+i5FBcTtxVxFq0IIdbjM2umTJEeZb4VN/SCfe+B/KsjJQ6dGyjy7ONr0e7PUyC8+N1q6vuhgEEliAOZuGuqY+3974Go+1St23lVoJImQeA9lDJxk7ZqTSpBHYuyMGr5rJV3HAlsxHiAfnSn/APkD/utf/sW/7tyidsrYX6pi1yQCSIiZ9UeziaCema+buxrLnib1sn+rcBroyj0jmn2ysLW6lo2rSwS9wA5wWnvDTu+rEyI46TIqKm7V1botFWHeAnKY854Uxbr7b/1e2jgkiAGXougDdIHsNHWxrTNeVPyMmOTT2eksEJpNGnYph7QtoDp9ogmfdUOxtFrts2robLnm3lNtW0DK4lmAE8vIUUu3Q6GaWsfs5LoUC2SyCCZEQSSNCIHmaXgkuVyGZYOqiWtuTiRcV2UuVhEyMqDLAk95WOfpMcuczTFc2faieztyBp3F/KqT3H3wGzi9oqMt10bMCCF4rMc/GOFWNe3tcyoSSdJFXSyxgqog4SlIY8HqskCQeQjh5Um4Le/EHaxw0p2XbskZNYAP2p46VOXe9kUL2QLH+cRx6aGlTYV8vtdHIgtfYkcYnNpNBhadbsycWm2a+krf7GYfaF2zZvMiIEhQF+1bRjJiTqTxNIGN3pxl4/WYm+3h2jgfAgUb9Ljn9LYgcB9Vr/2bdJyuBwq+hQwbE29jLLg28TdHVe0Yg+atK++rE2N6SzBt4scRAuqACP11GhHivuqocLiO9A9pk/hRXDFH0Yg+A1PuouKZhfdlLd+wxQqwe1o48c4kTqNfbSPestatlLZyvJZiObcppd3d2vdspdsjN2bMrgZxmGUyVgcA0ajyoritrC6kqYPMdT75HnUeaLTLPGap2dsLj7rtZtOjNduHii6DXiYp63r3gtYOzbssDDqVBDAFcuWG4zl8aF+j/ZrFPpLFSw7iiZjQSZ05ER51VvpKsXxtO816e80odY7P7GU9ANI5GadhhSt+wcuWLmk9pDtg9o27jRbvBm4wtwkx/WmmbZt88GZjPCTPz1qg8HjmF9Gt6MGWI6z+P41dl+/cVQbSI7AjR3KAddcpoq4smuwns85Xu2+QbOv6t2SfdcD/AAqbNC8aSt61c5a23PQNBSfJwB/TqaLlHdsWmdmcDUmBQPbu0Zs3I0UI584U6mo++O8i4S0jOrNneAFjkCeZpVt+kWy5C9lc7xC65I7xjXXhrS58npDI0tnLd/8Ak8L1Fi4f619B+FONhpAPgPlS5vNj7OEGXLZ7QJlFsZz3c05e6uVRm14zwoHZ9I10Qq4e2eQAZ5/fQOEm7DUkiy7RqUsRVd2t78eRm+gnIOLRcAHvAo9u5t+7iCwdEQLzGYz76BwaNUkwkbv1j+z4D99R/SdhWubFtBBJFxDHhFz865Xbd5bjwqsrHjmIPug/OmDa/wDuyzmH2hP9utx6tmT2UDsLaTWpU8J086Z7W2QDDaeBkH3Goe0t2j9LDpAQsCwBIIJnUcuNNe0RbuXhduENchS2YzwRUkgiO9kmkZscZfZjceWUdA07RVh3dTQhsSGtXrUuCSDM90kH7XOCCR04aU54tMFiLBKWrVu9bjOEAVWU8WAEcDEjx6cBez8H2FwXEQMuodIBlWEMIPhS4QWNjJZHNC1f2OmIOXDmCAsZ5AY65gCeBBIidCAasTYmNvWbKPesXQD3XgAsGBIOn2lMSCOtAtr4DCMpxFq8okfyUEgkRyBBHtEUXwe02W2e8qjs8yZCYldSJk8eU8xTJ7QqOnoIbFt3Uw9prwDu92CTrCu5IPARCwI5GoWGw9u1tXD5WYs94kiAQCQxPe0rzA7XuOI7aCTqMi++ouw7jHadjNMdtofYwAjp4UGO+fQU/wCImemNj+mcSP8Apf4NulEGm70yJ/tnEf8Aa/wbdJtxuQr1CU6i5FeWrh5HL7T+FcZrvh7ZNd0cFNm442mBBj+OdWDsfE2cRZdiq5gNSdPbIqtxgz5n+ONPfo83cN+7bUj6tX7S70ItiVU+Bbl50LkpaD4uKst3d5Rh7KWwsADh08Pw9lCt/tgWMVhrt5lLXLSHIASOfMDjNEkxALkk6CfdzPtoS2MNwXV0AdSI92lF0BGcou4srbZmwraXVZUAI18iR+Hzp3GHi2GINy2RFxNSY17yxqdOK8xw10YRfs5WH8dPhTFs1vqlpUXb2bIi4TvLcw7PmUrNp5km2/qmeZRtJ8FPOp+Axhe2rHRuDjoymHH9YGg2J+qvKRoAwI8EvHJcXyF3I/8ASohZ7l9l5XRnH66wr+9ch9jU0Aj7zbtJjkRbjuuQkjLHMRrINBsL6J7COjdtdOVlaCE1KkEDhw0o7jt6cPYbKxZmE5ggDZY4htRB8K1w/pBwJMF3Xwa22p5CRIrjSsd+2nFuer3P737qkejeyG2jZmO7nb2hGj40G3lx4vXw3AHVvDMxJHsBqH2s8NByH8c605n0Jti1mtXB1U0qbsW4zeyoXo02rdu4bEW3YstrLkJMxmmVnoIkDlNFdjplz/rUnIMgGMKma4oOo4n2VL36n6AkEjvrwjo9RNmHvnyqVvyf9np+uvyesX8WZLsq3E2GzN3yUIDZTqSY4ZuIUniKXd5scy4kuukhY6eqJEecimdrminpI/H86U94bmZ0n7TH3AfvroK2ZIL7pbBuX2XFMHW0G7uUHvMOIzfdHA9eFP8AtfeUWLD2gtrDl0JUhGUsQfUGvFuBJ0AnnFEfQ9tJX2cloGHsFlYeBdire2feKgb+WcPevnD3yytdK9nciQjBY4nQKQJjTjS2t7Ci9aK6wFzvLmEoHlucqY4ATNHLePXtXQuwsFZUMSDmnhoBoR16caiWdzkS4Ozx1i4p4AMEbyPe06UV3g9H1pbbP2y2LiwO9dJ1PqhgTIzda2SVnK6CuH2dbdVltYIUgd7lGUjiIGo+dcd37IXaOHDMjRclSoMklT6xmIHgKUtibQv4e8tu73GtyBmDEHjoAup1mI60Z3BwpvY+3duBpS93QSYXRx6vKgUeMtmt2gB6YT/tjE/9r/Bt0lOIp+9LGBNzbOIA59n8LNqkq9ay90jUcqqvYuiPatzR3A4eBpxqBgrcmjdi1FJyMfjS7Idz1gCOPiasS7vkcPhrC7NtC5ZQA4o/aLGBEHvKsjVwImBJ1la3Y2AMdjbdkRl43JkdwatBGoJ4A6akUT3z9HtzZrm5YDXcO3En1rfHutHKI70D82Y+heXsNWPSSD3btvJ/OBlfbzU+8eIojsrGC45IMgnhp7D5fOqn/SC9Y8DTxuHh7VqL90sWP8moPdAP2iOZPTh58mSpbFKyXdclyT1McetHdlXPq/I1Ev4AOxZGEEk++puCTsrZzezz5UiL2G+gRtG5cvLddbZCi0yqXOUkgh8wWCYBVYmJ1okcZ2iqQClyQ9rPAVmjRc4JXvKSsTPe4aVKeCCOunvqJsO6Gw1oMAe4FYET6oykEHjqKcABvSfcs/RLLW7SB8QxZnyAP9XplLcZzMQQea1WVm3qqucqni2hjxImYp79JeFNu1ayZjaLO0akIzBQ0NyVoBg8w3WBC9G2xcPjHuriULoiArDMsMWAmVInSeNaac93cPgcPiFu3LtvEBZyo0ZTII76svEDlwmOlHU3J2fjWe7Ya5ZAbvojKygnXuyDA8OXSpWO9GmzyZUXl8rpPzBots/C27CZLShVmTzJPUk6k1xxI2bsyzhbBtWhlXiSTJY8yzcz+VRMHwb9Y1NNwFCDGvWoOGPdHjrSMnY2PRxs40rj8On2blu+PavZn5fOmDflo2faP/MT5PSvjRGL2eetzED32v3Uw+kEE7NtR/xF+VyjX8QH2VvfPdbzP5Up7TebiH7hn2E/5Uw429C5QdTpS5cOZ3H3YHwFZHRjYf3J2++Ev9ouomGE+spiR7eI8QKsPeXZox0XFAKOCdf1Ygxz8OulVLgAUJ5jSfZR7Ab7XMN3VMISQVYSCv3gZ0bhQShy6CjJLsZMP6ObVtEc/WshzXEYASpOmZpkiR0ortvY2S1hQLqKtz6os8AKYLImuuWRAn1STybQdZ3+ui2HVE4fak+9Z1il/b222xSs1+brouYBYAWCIkD7JEgxrrPKg4NhOSQS2jshijnIXvpcU8SXGpFxdeAy6iPu+Fb7jbXVsdh7cZWzyCODSpPvp02LjcNtHCo9kZHtQCk962QPVJ4shA0POOo0S8Bsw2NtYVSMoa8WA1icrTB4QZkcxJHScgt8ZejG/aN/SBsm4+08QQkgm2ytmiIs2wfHiKXNq7oX7gDgDOo5fa/CatHeFAcZdgiRkBHTuL+Fd7dlQsn/AD8qqAKu3Y3VW6oW4GB1zMNCDIA48efKnPZXojtOxzYm4VU+qEUEjl3pPyqaNmi4wupKMrGRp3hEQenI6dKZ9m3MqmTlJ/Ct4qQKk4+zlsg4fCKtu1bVBBzGJYxxzNxJ86OYgLdVk0MD49D+IpH3mx4W4FBCzmJ94/HlUrZe1ZyZ/q7S8Fk5mPVvDz+Nda6O77Fvbu4mHV2zWRmYSMpIB8oMR5VFvbMuohZrboigCcsAcANeXIVaT3FvqACFPFDpp/nQfaeGb6BeVwQwYTPgy6jwoZxNTK2wG02OYkFIYgSeIHOOlGsDjy5AZpA1qL9BFQNqY4WEOsMVIWPvHQfn7KVF2xj6GhsanWlHZO2bzXsikBblxj6vDMSTHz85pct3I06+JotsfEKt1SxCqJknlpH41UkKGi7i7jKyZwVIg9wGZ6ZbmkdTzFR8dtC9hlW4MpVzDjKVDNHrETAYwdVgGNRU5MSgghgByIyKdOhHH317aUNbdXGYTPeA955Vmgq0CcLviWcC4oVT9oE6eYjhRf8ASNv760k7buWrd4raIZYHAyAeYB5/vqTgN67iwrMWSMsQJA6g846H31zX4YO2JuZQEdWBILKY00jQ68wQRWtn1RXO1ikNpVB7oRctzXLliDPSInwmp1zBMo4cdQRqD0gjQ1NPsbEFbW0xOzv+pd+No0d9IN2Nl2j/AMxflcpd3mvAJYvD/wDnvIx8FJyP7g1GPSZJ2RaAOhuoD4iLlO9C2VSL+aX5Dh+J/Cl7AYnNePR5+OoohtXE5bRA56D8fhS/baNeY4eyiitMxDWHyzW1tEcZH1E/OhtvHHN4QKkYW+yXAy/ZII9nA+Y/CgviC1ZNfAZVj6S4TgFUz7AYrrglaezw1lmzKQ06sQfWMfiT7KX8biblswG9prTBbfvW7i3MxJXgDw1EH4VQq43EBRk3tjQcU+DZMRh7htuwKsB8iOEHpyImm/cfeZsRicP231gNwBXgEpcAYw3MSJg848wK0xeKN0gCSZP40f8ARsrJtTDQ0S8MBrIytoeXGppxTaY2DaRZO+zm3irl1BLIFLD7yhFkeY5V4LhfJcBMEAgHkDyjrRjffYNxi120pfMsMAJII0mBqRHyoPZsOABkf+q35UwywnhmPIDXiKnYi+MgJ5daGWc6j1X/AKp/Ku+00ZlACNpqTB49OFd0Yczs9LgzHRpOVuYH+dD8Vs17epEg8DRbDW2gd1vcam3ZyRlPuNLNAWzscCe+ST50xbWvZsHdEg92eI6ilPaezGOqo/kFP5VxWzirVglMPce3cOViOIE6sUnNA8vhXctUaRi2lIu9rMb6gBiMvLzp2dHBAKXATMDI/Ljyoe+zXNx/q7nqCO433hPLpSYunYx7EbC4oM+XUHxokiGmzEbr28RgmtOHtXluFwwssxYBTCctDOmvEVXzbCvr62FxieSv+xVcZWLaon4i3p+81BuM3UkeJmtRs27yTGjztMfwrf8ARl/kuI9ti5+Va9mHNRXSK2XZ2JkfV3DP/Jufs11v7KxQ/wD0O3lbuflQnBHZm3mVTaZgEeRJ+yTz01y9dKdcJjbi4VRbOZlWFBOkjTj0qudm7vYm/dW2bN22Dxc23hQOZ09ntqzdlbCezZW3OcrOsOOZjivTxpWQOIu7Z2ldWDiLTNYu2smIKCQjSQCeMaEanpxo9vTeLbvYQswY5kGYfaAF0BvaAD7aZdgbNZg6takEjUyCNDJDVM3s3IXEbOOEtQhSGtcAMykmDAgBpYGBpmmii9GPs+ZNpYjO0DUDh+JrzD7Ku3T3EYz86bzulfssUfD3VYcRkY+4gEEeINdLWybgb+SvDxFu4PwpTztaSGxxr2wDc2QUgN62gI6RxrqXA99E7+DuhmRbF4857N+fHXLQvFbNvg6WL2n/ACrn7NArl2Y0l0cMeA4jQMDoTwjmD86Dyo/nH3D8zRTE7MvmfqL/AP4rn7NQP0LiP/j3/wDxXP2arxqlsV7M+kmY5Gmr0a3P9q4T/q/+rUrNsbEf/Hv/APiufs1aPoc9HmI+kpi8Rba1btSbYcFWdiCAQp1CgGZPExE61skYXtWVlZWHGVlZWVxxlZWVlccZXle1lccZWVlZXHGVlZWVxxlZWVlccZWVlZXHGVlZWVxxlZWVlcceCvaysrjjKysrK44ysrKyuOMryvayuOP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357438"/>
            <a:ext cx="21336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293096"/>
            <a:ext cx="2143125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 descr="http://t0.gstatic.com/images?q=tbn:ANd9GcSpzRZsC729Gi2p0njk0h7TohQ8Owad_5Sv4GkD8EbSLkyy3BRvS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12" y="248716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t1.gstatic.com/images?q=tbn:ANd9GcR-dHqPD90qxUNwGqGM3rUE6m3nbV5hf7E4v3WXDhOatGxIgh0Q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11577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t1.gstatic.com/images?q=tbn:ANd9GcQvgSRTM_Ns7uC09Ux2DzSRnL7P4vzoaS8pji7cIZ00GKRJ5d6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051" y="4500563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t1.gstatic.com/images?q=tbn:ANd9GcSxOXkg7-RwNG4DUNz9lVyEHK955kTGxSVRoMs-e2cgUOBbidDHc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676" y="2299493"/>
            <a:ext cx="1555974" cy="148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t1.gstatic.com/images?q=tbn:ANd9GcT8KZkjPUcfSJpGlqUwcgDkBk-pFnivBRWuGiXkHA0qBCJvrCcCA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63939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t1.gstatic.com/images?q=tbn:ANd9GcQUgeSq2BG3ConU7o1sCK9Oi7jIpkIzJQ0kCdmUTXCkUoHrhclps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527" y="4448174"/>
            <a:ext cx="2028825" cy="224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578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Arantxa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Arantxa</dc:creator>
  <cp:lastModifiedBy>Arantxa</cp:lastModifiedBy>
  <cp:revision>1</cp:revision>
  <dcterms:created xsi:type="dcterms:W3CDTF">2012-04-08T16:44:48Z</dcterms:created>
  <dcterms:modified xsi:type="dcterms:W3CDTF">2012-04-08T16:49:57Z</dcterms:modified>
</cp:coreProperties>
</file>